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8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8" r:id="rId33"/>
    <p:sldId id="28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255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284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54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8930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136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041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198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3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479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722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801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4114800"/>
            <a:ext cx="8915400" cy="1752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>
                <a:solidFill>
                  <a:srgbClr val="002060"/>
                </a:solidFill>
              </a:rPr>
              <a:t>Dr. Jahid A. Malik</a:t>
            </a: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rgbClr val="002060"/>
                </a:solidFill>
              </a:rPr>
              <a:t>Assistant Professor (Botany)</a:t>
            </a: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rgbClr val="002060"/>
                </a:solidFill>
              </a:rPr>
              <a:t>SGGSJ Govt. College </a:t>
            </a:r>
            <a:r>
              <a:rPr lang="en-US" sz="2400" b="1" dirty="0" err="1" smtClean="0">
                <a:solidFill>
                  <a:srgbClr val="002060"/>
                </a:solidFill>
              </a:rPr>
              <a:t>Paonta</a:t>
            </a:r>
            <a:r>
              <a:rPr lang="en-US" sz="2400" b="1" dirty="0" smtClean="0">
                <a:solidFill>
                  <a:srgbClr val="002060"/>
                </a:solidFill>
              </a:rPr>
              <a:t> Sahib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95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PLANT GROWTH REGULATORS IN AGRICULTURE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Minus 5"/>
          <p:cNvSpPr/>
          <p:nvPr/>
        </p:nvSpPr>
        <p:spPr>
          <a:xfrm>
            <a:off x="76200" y="3583126"/>
            <a:ext cx="8915400" cy="15067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12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shivpr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6" y="0"/>
            <a:ext cx="9138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3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shivpr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400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esktop\shivpr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9306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shivpr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0408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shivpr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4553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shivpr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821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shivpr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032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esktop\shivpr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528763"/>
            <a:ext cx="687705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P\Desktop\shivpr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3751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esktop\shivpr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3687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\Desktop\shivpr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557338"/>
            <a:ext cx="69532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HP\Desktop\shivpr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833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esktop\shivpr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682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\Desktop\shivpr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0055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esktop\shivpr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6743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P\Desktop\shivpr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1545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HP\Desktop\shivpr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022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P\Desktop\shivpr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9534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Desktop\shivpr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9407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HP\Desktop\shivpr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5334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shivpr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7224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shivpr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1366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esktop\shivpr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6762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shivpr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2717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shivpr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8238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shivpr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0955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shivpr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1067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esktop\shivpr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6285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esktop\shivpr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268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\Desktop\shivpr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692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3202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esktop\shivpr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0504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\Desktop\shivpr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4880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Source: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/>
              <a:t>Slideshare.net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/>
              <a:t>Plant Physiology by </a:t>
            </a:r>
            <a:r>
              <a:rPr lang="en-US" sz="3200" dirty="0" err="1" smtClean="0"/>
              <a:t>Verma</a:t>
            </a:r>
            <a:r>
              <a:rPr lang="en-US" sz="3200" dirty="0" smtClean="0"/>
              <a:t> and </a:t>
            </a:r>
            <a:r>
              <a:rPr lang="en-US" sz="3200" dirty="0" err="1" smtClean="0"/>
              <a:t>Verma</a:t>
            </a:r>
            <a:endParaRPr lang="en-US" sz="32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/>
              <a:t>Plant Physiology by </a:t>
            </a:r>
            <a:r>
              <a:rPr lang="en-US" sz="3200" dirty="0" err="1" smtClean="0"/>
              <a:t>Pandey</a:t>
            </a:r>
            <a:r>
              <a:rPr lang="en-US" sz="3200" dirty="0" smtClean="0"/>
              <a:t> and </a:t>
            </a:r>
            <a:r>
              <a:rPr lang="en-US" sz="3200" dirty="0" err="1" smtClean="0"/>
              <a:t>Sinha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924880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1200" y="2133600"/>
            <a:ext cx="5498467" cy="22142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1045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39</Words>
  <Application>Microsoft Office PowerPoint</Application>
  <PresentationFormat>On-screen Show (4:3)</PresentationFormat>
  <Paragraphs>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10</cp:revision>
  <dcterms:created xsi:type="dcterms:W3CDTF">2006-08-16T00:00:00Z</dcterms:created>
  <dcterms:modified xsi:type="dcterms:W3CDTF">2022-07-13T08:51:34Z</dcterms:modified>
</cp:coreProperties>
</file>